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c2d3b4073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c2d3b4073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c2d3b4073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c2d3b4073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c2d3b4073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c2d3b4073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c2d3b4073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c2d3b4073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c2d3b40737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c2d3b40737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 Resolution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Amr Mohamed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1132152" y="0"/>
            <a:ext cx="6368400" cy="126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75100" y="1266300"/>
            <a:ext cx="9069000" cy="24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366395" lvl="0" marL="457200" rtl="0" algn="ctr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network manages to upsize the original image and saves image quality.</a:t>
            </a:r>
            <a:endParaRPr/>
          </a:p>
          <a:p>
            <a:pPr indent="-366395" lvl="0" marL="457200" rtl="0" algn="ctr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network didn’t manage to increase the resolution of </a:t>
            </a:r>
            <a:r>
              <a:rPr lang="en"/>
              <a:t>pixelated</a:t>
            </a:r>
            <a:r>
              <a:rPr lang="en"/>
              <a:t> NFTs collections like Cyberkongz (only increases size).</a:t>
            </a:r>
            <a:endParaRPr/>
          </a:p>
          <a:p>
            <a:pPr indent="-366395" lvl="0" marL="457200" rtl="0" algn="ctr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network don’t accept resolutions bigger than 512*512 as in input, so bigger images had to be resized.</a:t>
            </a:r>
            <a:endParaRPr/>
          </a:p>
          <a:p>
            <a:pPr indent="-366395" lvl="0" marL="457200" rtl="0" algn="ctr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Cannot get the address wallet of Trump cards.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74050"/>
            <a:ext cx="3094825" cy="309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50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465900"/>
            <a:ext cx="2891000" cy="289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52550"/>
            <a:ext cx="3013100" cy="301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50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0275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66250"/>
            <a:ext cx="3560975" cy="35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